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45" r:id="rId2"/>
    <p:sldId id="346" r:id="rId3"/>
    <p:sldId id="399" r:id="rId4"/>
    <p:sldId id="400" r:id="rId5"/>
    <p:sldId id="347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Content Placeholder 2"/>
          <p:cNvSpPr>
            <a:spLocks noGrp="1"/>
          </p:cNvSpPr>
          <p:nvPr>
            <p:ph idx="1"/>
          </p:nvPr>
        </p:nvSpPr>
        <p:spPr>
          <a:xfrm>
            <a:off x="301625" y="2133600"/>
            <a:ext cx="8504238" cy="396557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 rtl="1" eaLnBrk="1" hangingPunct="1">
              <a:buNone/>
            </a:pPr>
            <a:r>
              <a:rPr lang="fa-IR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جنبه های تحلیلی نقاشی آدمک</a:t>
            </a:r>
            <a:endParaRPr lang="en-US" sz="8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rtl="1"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سر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>
          <a:xfrm>
            <a:off x="611560" y="1295400"/>
            <a:ext cx="8075240" cy="5029200"/>
          </a:xfrm>
        </p:spPr>
        <p:txBody>
          <a:bodyPr/>
          <a:lstStyle/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ارزشیابی اندازه سر با توجه به نسبت آن در رابطه با تنه انجام می شود.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این نسبت ها بر اساس سن ترسیم کننده تغییر می کند (کودکان کم سن تر نسبت به کودکان 8 تا 12 ساله سر را بزرگتر می کشند).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sz="2600" dirty="0" smtClean="0">
                <a:cs typeface="B Titr" pitchFamily="2" charset="-78"/>
              </a:rPr>
              <a:t>سر: جایگاه تفکر، جاه طلبی های عقلی، مهار ارادی غریزه ها و زندگی تخیلی است.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sz="2600" dirty="0" smtClean="0">
                <a:cs typeface="B Titr" pitchFamily="2" charset="-78"/>
              </a:rPr>
              <a:t>سر بزرگ: خود دوستداری، فزون گستردگی من، تکبر اخلاقی و عقلی و گاهی ارزنده سازی گسترده هوش به دلیل یک تاخیر عقلی.( گاهی کودکان عقب مانده ذهنی به عنوان یک واکنش جبرانی سر را بزرگ می کشند).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sz="2600" dirty="0" smtClean="0">
                <a:cs typeface="B Titr" pitchFamily="2" charset="-78"/>
              </a:rPr>
              <a:t>سر کوچک: ناارزنده سازی خود یا وجود زمینه افسردگی، غلبه کشاننده ها و وجود مشکلات عاطفی.</a:t>
            </a:r>
            <a:endParaRPr lang="en-US" sz="2600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naghashi\995572804307501956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2981530" cy="261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scan\naghashi10008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4043400" cy="368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23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E:\naghashi\naghashiye-kod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48880"/>
            <a:ext cx="4445031" cy="390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21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Content Placeholder 2"/>
          <p:cNvSpPr>
            <a:spLocks noGrp="1"/>
          </p:cNvSpPr>
          <p:nvPr>
            <p:ph idx="1"/>
          </p:nvPr>
        </p:nvSpPr>
        <p:spPr>
          <a:xfrm>
            <a:off x="755576" y="1196752"/>
            <a:ext cx="7931224" cy="5127848"/>
          </a:xfrm>
        </p:spPr>
        <p:txBody>
          <a:bodyPr/>
          <a:lstStyle/>
          <a:p>
            <a:pPr algn="r" rtl="1" eaLnBrk="1" hangingPunct="1"/>
            <a:r>
              <a:rPr lang="fa-IR" dirty="0" smtClean="0">
                <a:cs typeface="B Titr" pitchFamily="2" charset="-78"/>
              </a:rPr>
              <a:t>سر به شکل دایره یا بیضی( درازا به صورت عمودی قرار گیرد) بیشتر ترسیم می شود.</a:t>
            </a:r>
          </a:p>
          <a:p>
            <a:pPr algn="r" rtl="1" eaLnBrk="1" hangingPunct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در صورتی که درازای بیضی به صورت افقی قرار داده شود: </a:t>
            </a:r>
            <a:r>
              <a:rPr lang="fa-IR" dirty="0" smtClean="0">
                <a:cs typeface="B Titr" pitchFamily="2" charset="-78"/>
              </a:rPr>
              <a:t>مادی نگری ترسیم کننده.</a:t>
            </a:r>
          </a:p>
          <a:p>
            <a:pPr algn="r" rtl="1" eaLnBrk="1" hangingPunct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ترسیم جمجمه و سر به شکل های عجیب: </a:t>
            </a:r>
            <a:r>
              <a:rPr lang="fa-IR" dirty="0" smtClean="0">
                <a:cs typeface="B Titr" pitchFamily="2" charset="-78"/>
              </a:rPr>
              <a:t>دارای اختلال عضوی و یا نابهنجاری عقلی.</a:t>
            </a:r>
          </a:p>
          <a:p>
            <a:pPr algn="r" rtl="1" eaLnBrk="1" hangingPunct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ترسیم سر بدون چانه: </a:t>
            </a:r>
            <a:r>
              <a:rPr lang="fa-IR" dirty="0" smtClean="0">
                <a:cs typeface="B Titr" pitchFamily="2" charset="-78"/>
              </a:rPr>
              <a:t>نوعی کندی روانی.</a:t>
            </a:r>
          </a:p>
          <a:p>
            <a:pPr algn="r" rtl="1" eaLnBrk="1" hangingPunct="1"/>
            <a:r>
              <a:rPr lang="fa-IR" dirty="0">
                <a:solidFill>
                  <a:srgbClr val="FF0000"/>
                </a:solidFill>
                <a:cs typeface="B Titr" pitchFamily="2" charset="-78"/>
              </a:rPr>
              <a:t>ترسیم سر به شکل های عجیب( مربع، مثلث، و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..): </a:t>
            </a:r>
            <a:r>
              <a:rPr lang="fa-IR" dirty="0" smtClean="0">
                <a:cs typeface="B Titr" pitchFamily="2" charset="-78"/>
              </a:rPr>
              <a:t>نشان از اختلالات عضوی یا عقلی است.</a:t>
            </a:r>
          </a:p>
          <a:p>
            <a:pPr algn="r" rtl="1" eaLnBrk="1" hangingPunct="1"/>
            <a:endParaRPr lang="en-US" dirty="0" smtClean="0"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 build="p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3291</TotalTime>
  <Words>214</Words>
  <Application>Microsoft Office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Diseño predeterminado</vt:lpstr>
      <vt:lpstr>PowerPoint Presentation</vt:lpstr>
      <vt:lpstr>سر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563</cp:revision>
  <dcterms:created xsi:type="dcterms:W3CDTF">2010-05-23T14:28:12Z</dcterms:created>
  <dcterms:modified xsi:type="dcterms:W3CDTF">2017-06-19T06:33:35Z</dcterms:modified>
</cp:coreProperties>
</file>