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36" r:id="rId2"/>
    <p:sldId id="405" r:id="rId3"/>
    <p:sldId id="337" r:id="rId4"/>
    <p:sldId id="338" r:id="rId5"/>
    <p:sldId id="411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94"/>
    <a:srgbClr val="CC0099"/>
    <a:srgbClr val="8BF2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17" autoAdjust="0"/>
    <p:restoredTop sz="94849" autoAdjust="0"/>
  </p:normalViewPr>
  <p:slideViewPr>
    <p:cSldViewPr>
      <p:cViewPr>
        <p:scale>
          <a:sx n="77" d="100"/>
          <a:sy n="77" d="100"/>
        </p:scale>
        <p:origin x="-123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F1FC4-15AC-4B1A-914E-5E50A0EF58B4}" type="datetimeFigureOut">
              <a:rPr lang="en-US" smtClean="0"/>
              <a:t>6/19/2017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72EB5-AE66-4D5A-AAB1-AD866BAA9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538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A16A6-9FE8-4B7E-9173-33A561ED8E1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73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78F31-2FF2-407D-A193-8CDEF383B8C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422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5F10DC-7D63-4A75-A94D-2302E09B605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995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7D7EF-4DE0-4D5C-B63F-FBDFF8EC61C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8439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9B26F-BDAF-41DC-AC13-16F3BF0DCF7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204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354FB-C648-4BEA-B7FC-5705B5BDDF3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346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B57E38-C158-48F3-A7F0-A92E9713CE0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429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8FAC6-D55A-4CBB-8DA2-1F60CCEFD8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967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7F084-5F38-452B-B8B1-CCAB905985A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017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D419F-9EC4-4DA6-A3BA-2B3E7E381E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569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E71C5-BE6A-45B8-BC82-8D9A5FD587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748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28F28F3-53EA-4694-ABE9-AF6DAC4728F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solidFill>
                  <a:srgbClr val="FF0000"/>
                </a:solidFill>
                <a:cs typeface="B Titr" pitchFamily="2" charset="-78"/>
              </a:rPr>
              <a:t>هواپیما</a:t>
            </a:r>
            <a:endParaRPr lang="en-US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600200"/>
            <a:ext cx="7859216" cy="4525963"/>
          </a:xfrm>
        </p:spPr>
        <p:txBody>
          <a:bodyPr/>
          <a:lstStyle/>
          <a:p>
            <a:pPr marL="274320" indent="-274320" algn="justLow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sz="2800" dirty="0">
                <a:solidFill>
                  <a:srgbClr val="1F250D"/>
                </a:solidFill>
                <a:cs typeface="B Titr" pitchFamily="2" charset="-78"/>
              </a:rPr>
              <a:t>هواپیما نشان از گرایش به قدرت و اراده فرد به منظور غلبه بر موانع است.</a:t>
            </a:r>
          </a:p>
          <a:p>
            <a:pPr marL="274320" indent="-274320" algn="justLow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sz="2800" dirty="0">
                <a:solidFill>
                  <a:srgbClr val="1F250D"/>
                </a:solidFill>
                <a:cs typeface="B Titr" pitchFamily="2" charset="-78"/>
              </a:rPr>
              <a:t>کشیدن هواپیمای جنگی و بمب افکن نشان از تعارض و پرخاشگری است.</a:t>
            </a:r>
          </a:p>
          <a:p>
            <a:pPr marL="274320" indent="-274320" algn="justLow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sz="2800" dirty="0">
                <a:solidFill>
                  <a:srgbClr val="1F250D"/>
                </a:solidFill>
                <a:cs typeface="B Titr" pitchFamily="2" charset="-78"/>
              </a:rPr>
              <a:t>بمب ها </a:t>
            </a:r>
            <a:r>
              <a:rPr lang="fa-IR" sz="2800" dirty="0" smtClean="0">
                <a:solidFill>
                  <a:srgbClr val="1F250D"/>
                </a:solidFill>
                <a:cs typeface="B Titr" pitchFamily="2" charset="-78"/>
              </a:rPr>
              <a:t>غالباً </a:t>
            </a:r>
            <a:r>
              <a:rPr lang="fa-IR" sz="2800" dirty="0">
                <a:solidFill>
                  <a:srgbClr val="1F250D"/>
                </a:solidFill>
                <a:cs typeface="B Titr" pitchFamily="2" charset="-78"/>
              </a:rPr>
              <a:t>نشان دهنده خشم والدین یا درگیری هایی شدید است که کودک ناظر آن بوده است.</a:t>
            </a:r>
          </a:p>
          <a:p>
            <a:pPr marL="274320" indent="-274320" algn="justLow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sz="2800" dirty="0">
                <a:solidFill>
                  <a:srgbClr val="1F250D"/>
                </a:solidFill>
                <a:cs typeface="B Titr" pitchFamily="2" charset="-78"/>
              </a:rPr>
              <a:t>به تصویر کشیدن بمب، ترس کودک را از واکنش خشونت آمیز نشان می دهد.</a:t>
            </a:r>
            <a:endParaRPr lang="en-US" sz="2800" dirty="0">
              <a:solidFill>
                <a:srgbClr val="1F250D"/>
              </a:solidFill>
              <a:cs typeface="B Titr" pitchFamily="2" charset="-78"/>
            </a:endParaRPr>
          </a:p>
          <a:p>
            <a:pPr eaLnBrk="1" hangingPunct="1">
              <a:defRPr/>
            </a:pPr>
            <a:endParaRPr lang="en-US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scan\naghashi10005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84784"/>
            <a:ext cx="5136610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1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/>
          <a:lstStyle/>
          <a:p>
            <a:pPr eaLnBrk="1" hangingPunct="1"/>
            <a:r>
              <a:rPr lang="fa-IR" sz="4800" smtClean="0">
                <a:solidFill>
                  <a:srgbClr val="FF0000"/>
                </a:solidFill>
                <a:cs typeface="B Titr" pitchFamily="2" charset="-78"/>
              </a:rPr>
              <a:t>کشتی</a:t>
            </a:r>
            <a:endParaRPr lang="en-US" sz="4800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82947" name="Content Placeholder 2"/>
          <p:cNvSpPr>
            <a:spLocks noGrp="1"/>
          </p:cNvSpPr>
          <p:nvPr>
            <p:ph idx="1"/>
          </p:nvPr>
        </p:nvSpPr>
        <p:spPr>
          <a:xfrm>
            <a:off x="899592" y="1295400"/>
            <a:ext cx="7787208" cy="5029200"/>
          </a:xfrm>
        </p:spPr>
        <p:txBody>
          <a:bodyPr>
            <a:normAutofit fontScale="92500"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sz="2800" dirty="0" smtClean="0">
                <a:solidFill>
                  <a:srgbClr val="1F250D"/>
                </a:solidFill>
                <a:cs typeface="B Titr" pitchFamily="2" charset="-78"/>
              </a:rPr>
              <a:t>فضایی که کشتی در نقاشی اشغال می کند اهمیت ویژه ای دارد </a:t>
            </a:r>
            <a:r>
              <a:rPr lang="fa-IR" sz="2200" dirty="0" smtClean="0">
                <a:solidFill>
                  <a:srgbClr val="FF0000"/>
                </a:solidFill>
                <a:cs typeface="B Titr" pitchFamily="2" charset="-78"/>
              </a:rPr>
              <a:t>(آیا کشتی جزیی از نقاشی است یا با اشغال بخش اعظم صفحه نقاشی، معرف شخصیت کودک است). 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fa-IR" sz="1600" dirty="0" smtClean="0">
              <a:solidFill>
                <a:srgbClr val="FF0000"/>
              </a:solidFill>
              <a:cs typeface="B Titr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sz="2800" dirty="0" smtClean="0">
                <a:solidFill>
                  <a:srgbClr val="1F250D"/>
                </a:solidFill>
                <a:cs typeface="B Titr" pitchFamily="2" charset="-78"/>
              </a:rPr>
              <a:t>کشتی نشان از گریز از خیالپردازی و تمایل به تغییر وضع و در پاره ای از مواقع آشکار کننده گرایش به انزوا یا بازخوردهای دفاعی ( کشتی جنگی) و گاهی خواسته عمیق فرد را در دستیابی به قدرت نشان می دهد.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sz="2800" dirty="0" smtClean="0">
                <a:solidFill>
                  <a:srgbClr val="1F250D"/>
                </a:solidFill>
                <a:cs typeface="B Titr" pitchFamily="2" charset="-78"/>
              </a:rPr>
              <a:t>ترسیم دودکش، پرخاشگری مردانه را در پسران نشان می دهد.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sz="2800" dirty="0" smtClean="0">
                <a:solidFill>
                  <a:srgbClr val="1F250D"/>
                </a:solidFill>
                <a:cs typeface="B Titr" pitchFamily="2" charset="-78"/>
              </a:rPr>
              <a:t>امواج آبی که کشتی بر روی آن قرار داده می شود معرف هیجان و حساسیت کودک و جهان پر رمز و راز ناهشیاری است.</a:t>
            </a:r>
            <a:endParaRPr lang="en-US" sz="2800" dirty="0" smtClean="0">
              <a:solidFill>
                <a:srgbClr val="1F250D"/>
              </a:solidFill>
              <a:cs typeface="B Titr" pitchFamily="2" charset="-78"/>
            </a:endParaRPr>
          </a:p>
        </p:txBody>
      </p:sp>
      <p:pic>
        <p:nvPicPr>
          <p:cNvPr id="83972" name="Picture 2" descr="C:\Users\khalili\Desktop\ham\jazire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476" y="162272"/>
            <a:ext cx="1070812" cy="8184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62000"/>
          </a:xfrm>
        </p:spPr>
        <p:txBody>
          <a:bodyPr/>
          <a:lstStyle/>
          <a:p>
            <a:pPr eaLnBrk="1" hangingPunct="1"/>
            <a:r>
              <a:rPr lang="fa-IR" smtClean="0">
                <a:solidFill>
                  <a:srgbClr val="FF0000"/>
                </a:solidFill>
                <a:cs typeface="B Titr" pitchFamily="2" charset="-78"/>
              </a:rPr>
              <a:t>ماشین</a:t>
            </a:r>
            <a:endParaRPr lang="en-US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86019" name="Content Placeholder 2"/>
          <p:cNvSpPr>
            <a:spLocks noGrp="1"/>
          </p:cNvSpPr>
          <p:nvPr>
            <p:ph idx="1"/>
          </p:nvPr>
        </p:nvSpPr>
        <p:spPr>
          <a:xfrm>
            <a:off x="755576" y="1484784"/>
            <a:ext cx="7931224" cy="4839816"/>
          </a:xfrm>
        </p:spPr>
        <p:txBody>
          <a:bodyPr/>
          <a:lstStyle/>
          <a:p>
            <a:pPr algn="r" rtl="1" eaLnBrk="1" hangingPunct="1"/>
            <a:r>
              <a:rPr lang="fa-IR" dirty="0" smtClean="0">
                <a:cs typeface="B Titr" pitchFamily="2" charset="-78"/>
              </a:rPr>
              <a:t>کشیدن ماشین به خصوص در نقاشی پسران نماد قدرت است.</a:t>
            </a:r>
          </a:p>
          <a:p>
            <a:pPr algn="r" rtl="1" eaLnBrk="1" hangingPunct="1"/>
            <a:r>
              <a:rPr lang="fa-IR" dirty="0" smtClean="0">
                <a:cs typeface="B Titr" pitchFamily="2" charset="-78"/>
              </a:rPr>
              <a:t>برخی از کودکان برای طفره رفتن از کشیدن آدمک، تمایل خود را به ترسیم ماشین نشان می دهند .</a:t>
            </a:r>
          </a:p>
          <a:p>
            <a:pPr algn="r" rtl="1" eaLnBrk="1" hangingPunct="1"/>
            <a:r>
              <a:rPr lang="fa-IR" dirty="0" smtClean="0">
                <a:cs typeface="B Titr" pitchFamily="2" charset="-78"/>
              </a:rPr>
              <a:t>ترسیم ماشین نشان از وابسته بودن شخص به دنیای خارج و زندگی ماشینی است.</a:t>
            </a:r>
            <a:endParaRPr lang="en-US" dirty="0" smtClean="0">
              <a:cs typeface="B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792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3295</TotalTime>
  <Words>225</Words>
  <Application>Microsoft Office PowerPoint</Application>
  <PresentationFormat>On-screen Show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Diseño predeterminado</vt:lpstr>
      <vt:lpstr>هواپیما</vt:lpstr>
      <vt:lpstr>PowerPoint Presentation</vt:lpstr>
      <vt:lpstr>کشتی</vt:lpstr>
      <vt:lpstr>ماشین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nasir5</cp:lastModifiedBy>
  <cp:revision>561</cp:revision>
  <dcterms:created xsi:type="dcterms:W3CDTF">2010-05-23T14:28:12Z</dcterms:created>
  <dcterms:modified xsi:type="dcterms:W3CDTF">2017-06-19T05:28:43Z</dcterms:modified>
</cp:coreProperties>
</file>