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33" r:id="rId2"/>
    <p:sldId id="334" r:id="rId3"/>
    <p:sldId id="402" r:id="rId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dirty="0" smtClean="0">
                <a:solidFill>
                  <a:srgbClr val="CC0099"/>
                </a:solidFill>
                <a:cs typeface="B Titr" pitchFamily="2" charset="-78"/>
              </a:rPr>
              <a:t>ر</a:t>
            </a:r>
            <a:r>
              <a:rPr lang="fa-IR" sz="4800" dirty="0" smtClean="0">
                <a:solidFill>
                  <a:schemeClr val="accent1">
                    <a:lumMod val="90000"/>
                  </a:schemeClr>
                </a:solidFill>
                <a:cs typeface="B Titr" pitchFamily="2" charset="-78"/>
              </a:rPr>
              <a:t>ن</a:t>
            </a:r>
            <a:r>
              <a:rPr lang="fa-IR" sz="4800" dirty="0" smtClean="0">
                <a:solidFill>
                  <a:srgbClr val="0070C0"/>
                </a:solidFill>
                <a:cs typeface="B Titr" pitchFamily="2" charset="-78"/>
              </a:rPr>
              <a:t>گ</a:t>
            </a:r>
            <a:r>
              <a:rPr lang="fa-IR" sz="4800" dirty="0" smtClean="0">
                <a:solidFill>
                  <a:srgbClr val="92D050"/>
                </a:solidFill>
                <a:cs typeface="B Titr" pitchFamily="2" charset="-78"/>
              </a:rPr>
              <a:t>ی</a:t>
            </a:r>
            <a:r>
              <a:rPr lang="fa-IR" sz="4800" dirty="0" smtClean="0">
                <a:solidFill>
                  <a:srgbClr val="FFFF00"/>
                </a:solidFill>
                <a:cs typeface="B Titr" pitchFamily="2" charset="-78"/>
              </a:rPr>
              <a:t>ن</a:t>
            </a:r>
            <a:r>
              <a:rPr lang="fa-IR" sz="4800" dirty="0" smtClean="0">
                <a:cs typeface="B Titr" pitchFamily="2" charset="-78"/>
              </a:rPr>
              <a:t> </a:t>
            </a:r>
            <a:r>
              <a:rPr lang="fa-IR" sz="4800" dirty="0" smtClean="0">
                <a:solidFill>
                  <a:srgbClr val="FFC000"/>
                </a:solidFill>
                <a:cs typeface="B Titr" pitchFamily="2" charset="-78"/>
              </a:rPr>
              <a:t>ک</a:t>
            </a:r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م</a:t>
            </a:r>
            <a:r>
              <a:rPr lang="fa-IR" sz="4800" dirty="0" smtClean="0">
                <a:solidFill>
                  <a:srgbClr val="00B050"/>
                </a:solidFill>
                <a:cs typeface="B Titr" pitchFamily="2" charset="-78"/>
              </a:rPr>
              <a:t>ا</a:t>
            </a:r>
            <a:r>
              <a:rPr lang="fa-IR" sz="4800" dirty="0" smtClean="0">
                <a:solidFill>
                  <a:srgbClr val="C00000"/>
                </a:solidFill>
                <a:cs typeface="B Titr" pitchFamily="2" charset="-78"/>
              </a:rPr>
              <a:t>ن</a:t>
            </a:r>
            <a:r>
              <a:rPr lang="fa-IR" sz="4800" dirty="0" smtClean="0">
                <a:cs typeface="B Titr" pitchFamily="2" charset="-78"/>
              </a:rPr>
              <a:t> </a:t>
            </a:r>
            <a:endParaRPr lang="en-US" sz="4800" dirty="0" smtClean="0">
              <a:cs typeface="B Titr" pitchFamily="2" charset="-78"/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827583" y="2133600"/>
            <a:ext cx="7978279" cy="4038600"/>
          </a:xfrm>
        </p:spPr>
        <p:txBody>
          <a:bodyPr/>
          <a:lstStyle/>
          <a:p>
            <a:pPr algn="r" rtl="1" eaLnBrk="1" hangingPunct="1"/>
            <a:r>
              <a:rPr lang="fa-IR" dirty="0" smtClean="0">
                <a:cs typeface="B Titr" pitchFamily="2" charset="-78"/>
              </a:rPr>
              <a:t>در حقیقت پل میان آسمان و زمین و معرف قدرت الهی و حمایت آرامش دهنده است.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نشانه بازگشت به آغوش مادرانه و جستجوی حمایت اوست.</a:t>
            </a:r>
          </a:p>
          <a:p>
            <a:pPr algn="r" rtl="1" eaLnBrk="1" hangingPunct="1"/>
            <a:r>
              <a:rPr lang="fa-IR" dirty="0" smtClean="0">
                <a:cs typeface="B Titr" pitchFamily="2" charset="-78"/>
              </a:rPr>
              <a:t>رنگین کمان انحصاراً در موقعیت اضطراب زا کشیده نمی شود ولی گاهی نشان از اضطراب فرد است.</a:t>
            </a:r>
          </a:p>
        </p:txBody>
      </p:sp>
      <p:pic>
        <p:nvPicPr>
          <p:cNvPr id="79876" name="Picture 4" descr="C:\Users\khalili\Desktop\ham\img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234" y="577881"/>
            <a:ext cx="1351112" cy="962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800" smtClean="0">
                <a:solidFill>
                  <a:srgbClr val="ECB61C"/>
                </a:solidFill>
                <a:cs typeface="B Titr" pitchFamily="2" charset="-78"/>
              </a:rPr>
              <a:t>کوه</a:t>
            </a:r>
            <a:endParaRPr lang="en-US" sz="4800" smtClean="0">
              <a:solidFill>
                <a:srgbClr val="ECB61C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/>
          </a:bodyPr>
          <a:lstStyle/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b="1" u="sng" dirty="0" smtClean="0">
                <a:solidFill>
                  <a:srgbClr val="FF0000"/>
                </a:solidFill>
                <a:cs typeface="B Titr" pitchFamily="2" charset="-78"/>
              </a:rPr>
              <a:t>کوهای خشک و نوک تیز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: </a:t>
            </a:r>
            <a:r>
              <a:rPr lang="fa-IR" dirty="0" smtClean="0">
                <a:cs typeface="B Titr" pitchFamily="2" charset="-78"/>
              </a:rPr>
              <a:t>وجود مشکلات و موانع بر سر راه کودک.</a:t>
            </a:r>
          </a:p>
          <a:p>
            <a:pPr marL="274320" indent="-274320" algn="r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b="1" u="sng" dirty="0" smtClean="0">
                <a:solidFill>
                  <a:srgbClr val="FF0000"/>
                </a:solidFill>
                <a:cs typeface="B Titr" pitchFamily="2" charset="-78"/>
              </a:rPr>
              <a:t>کوه های انحنادار یا تپه های سرسبز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: </a:t>
            </a:r>
            <a:r>
              <a:rPr lang="fa-IR" dirty="0" smtClean="0">
                <a:cs typeface="B Titr" pitchFamily="2" charset="-78"/>
              </a:rPr>
              <a:t>نماد پستان مادرانه و معرف عشق، تغذیه و عطوفت است.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scan\naghashi1002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932029" cy="342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scan\naghashi1003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959" y="3049548"/>
            <a:ext cx="340760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94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83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Diseño predeterminado</vt:lpstr>
      <vt:lpstr>رنگین کمان </vt:lpstr>
      <vt:lpstr>کوه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562</cp:revision>
  <dcterms:created xsi:type="dcterms:W3CDTF">2010-05-23T14:28:12Z</dcterms:created>
  <dcterms:modified xsi:type="dcterms:W3CDTF">2017-06-19T05:27:35Z</dcterms:modified>
</cp:coreProperties>
</file>