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2" r:id="rId2"/>
    <p:sldId id="323" r:id="rId3"/>
    <p:sldId id="324" r:id="rId4"/>
    <p:sldId id="325" r:id="rId5"/>
    <p:sldId id="326" r:id="rId6"/>
    <p:sldId id="327" r:id="rId7"/>
    <p:sldId id="398" r:id="rId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8" descr="C:\Users\khalili\Desktop\عکس نقاشی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Content Placeholder 2"/>
          <p:cNvSpPr>
            <a:spLocks noGrp="1"/>
          </p:cNvSpPr>
          <p:nvPr>
            <p:ph idx="1"/>
          </p:nvPr>
        </p:nvSpPr>
        <p:spPr>
          <a:xfrm>
            <a:off x="263525" y="2590800"/>
            <a:ext cx="8728075" cy="37338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rtl="1" eaLnBrk="1" hangingPunct="1">
              <a:buNone/>
            </a:pPr>
            <a:r>
              <a:rPr lang="fa-IR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موضوعات نقاشی</a:t>
            </a:r>
          </a:p>
          <a:p>
            <a:pPr algn="ctr" rtl="1" eaLnBrk="1" hangingPunct="1"/>
            <a:endParaRPr lang="fa-IR" sz="8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rtl="1" eaLnBrk="1" hangingPunct="1"/>
            <a:endParaRPr lang="en-US" sz="8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نقاشی های ده گانه</a:t>
            </a:r>
            <a:endParaRPr lang="en-US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755576" y="1219200"/>
            <a:ext cx="7931224" cy="5105400"/>
          </a:xfrm>
        </p:spPr>
        <p:txBody>
          <a:bodyPr/>
          <a:lstStyle/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1- نقاشی خانه(خانه ای ترسیم کند و درباره آن توضیح دهد).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2- نقاشی خانه تخیلی( خانه ای که دوست دارد در آن زندگی کند و بگوید با چه کسانی در آنجا زندگی می کند و در آخر داستانی بگوید).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3- نقاشی درخت(درختی بکشد و داستانی بگوید).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4- نقاشی آدمک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5- نقاشی اعضای خانواده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6- نقاشی اعضای خانواده در نقش حیوانات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7- نقاشی آزاد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8- نقاشی مدرسه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9- نقاشی منظره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r>
              <a:rPr lang="fa-IR" sz="2600" dirty="0" smtClean="0">
                <a:cs typeface="B Titr" pitchFamily="2" charset="-78"/>
              </a:rPr>
              <a:t>10- نقاشی خواب و رویا</a:t>
            </a:r>
          </a:p>
          <a:p>
            <a:pPr marL="0" indent="0" algn="r" rtl="1" eaLnBrk="1" hangingPunct="1">
              <a:buFont typeface="Wingdings 2" pitchFamily="18" charset="2"/>
              <a:buNone/>
            </a:pPr>
            <a:endParaRPr lang="en-US" sz="26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solidFill>
                  <a:srgbClr val="FF0000"/>
                </a:solidFill>
                <a:cs typeface="B Titr" pitchFamily="2" charset="-78"/>
              </a:rPr>
              <a:t>آسمان و زمین</a:t>
            </a:r>
            <a:endParaRPr lang="en-US" sz="480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755576" y="1628800"/>
            <a:ext cx="8053462" cy="4338613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solidFill>
                  <a:srgbClr val="00B0F0"/>
                </a:solidFill>
                <a:cs typeface="B Titr" pitchFamily="2" charset="-78"/>
              </a:rPr>
              <a:t>آسمان</a:t>
            </a:r>
            <a:r>
              <a:rPr lang="fa-IR" dirty="0" smtClean="0">
                <a:cs typeface="B Titr" pitchFamily="2" charset="-78"/>
              </a:rPr>
              <a:t> نماد الهام و پاکی است.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 smtClean="0">
              <a:cs typeface="B Titr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زمین نماد ثبات و امنیت است.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 smtClean="0">
              <a:cs typeface="B Titr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کودکان خیلی کوچک هیچ وقت زمین را از آسمان جدا نمی کنند ولی در سن 5 سالگی شروع به کشیدن زمین به شکل خطی جدا از آسمان می کنند.</a:t>
            </a:r>
            <a:endParaRPr lang="en-US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534400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خورشیـد</a:t>
            </a:r>
            <a:endParaRPr lang="en-US" sz="4800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بیانگر امنیت، خوشحالی، گرما، قدرت، نماد باروری و تعالی شناخت و مبین اقتدار و خلاقیت و نماد پدر مطلوب است. </a:t>
            </a:r>
          </a:p>
        </p:txBody>
      </p:sp>
      <p:pic>
        <p:nvPicPr>
          <p:cNvPr id="73732" name="Picture 5" descr="C:\Users\khalili\Desktop\عکس نقاشی\134501699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1319604" cy="1080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/>
          <a:lstStyle/>
          <a:p>
            <a:pPr eaLnBrk="1" hangingPunct="1"/>
            <a:r>
              <a:rPr lang="fa-IR" sz="4800" smtClean="0">
                <a:solidFill>
                  <a:srgbClr val="FF0000"/>
                </a:solidFill>
                <a:cs typeface="B Titr" pitchFamily="2" charset="-78"/>
              </a:rPr>
              <a:t>شیوه ترسیم خورشید</a:t>
            </a:r>
            <a:endParaRPr lang="en-US" sz="480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971600" y="1600200"/>
            <a:ext cx="8020000" cy="4876800"/>
          </a:xfrm>
        </p:spPr>
        <p:txBody>
          <a:bodyPr/>
          <a:lstStyle/>
          <a:p>
            <a:pPr algn="r" rtl="1" eaLnBrk="1" hangingPunct="1"/>
            <a:r>
              <a:rPr lang="fa-IR" sz="2800" dirty="0" smtClean="0">
                <a:cs typeface="B Titr" pitchFamily="2" charset="-78"/>
              </a:rPr>
              <a:t>شیوه ترسیم خورشید در نقاشی، چگونگی رابطه با پدر و پذیرش اقتدار او را نشان می دهد.</a:t>
            </a:r>
          </a:p>
          <a:p>
            <a:pPr algn="r" rtl="1" eaLnBrk="1" hangingPunct="1"/>
            <a:r>
              <a:rPr lang="fa-IR" sz="2800" dirty="0" smtClean="0">
                <a:cs typeface="B Titr" pitchFamily="2" charset="-78"/>
              </a:rPr>
              <a:t>اگر خورشید گسترده و نورانی باشد ( به طور کامل و در حال درخشیدن ترسیم شود) به معنای اهمیت تصویر پدرانه است و گویای رابطه خوب مابین پدر و کودک است.</a:t>
            </a:r>
          </a:p>
          <a:p>
            <a:pPr algn="r" rtl="1" eaLnBrk="1" hangingPunct="1"/>
            <a:r>
              <a:rPr lang="fa-IR" sz="2800" dirty="0" smtClean="0">
                <a:cs typeface="B Titr" pitchFamily="2" charset="-78"/>
              </a:rPr>
              <a:t>زمانی که خورشید در افق دوردست و به صورت تقریباً ناپایدار به تصویر کشیده شود یا در پشت کوه ناپدید یا به صورت قوسی در افق باشد، پدر از دیدگاه کودک واجد چهره ای هراسناک است.</a:t>
            </a:r>
          </a:p>
          <a:p>
            <a:pPr algn="r" rtl="1" eaLnBrk="1" hangingPunct="1"/>
            <a:r>
              <a:rPr lang="fa-IR" sz="2800" dirty="0" smtClean="0">
                <a:cs typeface="B Titr" pitchFamily="2" charset="-78"/>
              </a:rPr>
              <a:t>اگر کودک از پدرش بترسد، رنگ خورشید را  به رنگ قرمز تند یا سیاه که مضطرب کننده است رنگ می کند.</a:t>
            </a:r>
          </a:p>
          <a:p>
            <a:pPr algn="r" rtl="1" eaLnBrk="1" hangingPunct="1"/>
            <a:endParaRPr lang="en-US" dirty="0" smtClean="0">
              <a:cs typeface="Times New Roman" pitchFamily="18" charset="0"/>
            </a:endParaRPr>
          </a:p>
        </p:txBody>
      </p:sp>
      <p:pic>
        <p:nvPicPr>
          <p:cNvPr id="5" name="Picture 5" descr="C:\Users\khalili\Desktop\عکس نقاشی\134501699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1319604" cy="1080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eaLnBrk="1" hangingPunct="1"/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غروب</a:t>
            </a:r>
            <a:r>
              <a:rPr lang="fa-IR" sz="4800" dirty="0" smtClean="0">
                <a:solidFill>
                  <a:srgbClr val="FFFF00"/>
                </a:solidFill>
                <a:cs typeface="B Titr" pitchFamily="2" charset="-78"/>
              </a:rPr>
              <a:t> </a:t>
            </a:r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خورشید</a:t>
            </a:r>
            <a:endParaRPr lang="en-US" sz="4800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8164016" cy="47244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غروب خورشید در نقاشی همواره به منزله کوششی در راه زیباتر جلوه دادن تصویر محسوب نمی شود؛ بلکه نور قرمز آن مبین تمایل کودک به انهدام پدر و پرخاشگری نسبت به اوست.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در اغلب موارد غروب آفتاب به معنای تعارض با پدر یا منبع قدرت است.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fa-IR" u="sng" dirty="0" smtClean="0">
                <a:solidFill>
                  <a:srgbClr val="FF0000"/>
                </a:solidFill>
                <a:cs typeface="B Titr" pitchFamily="2" charset="-78"/>
              </a:rPr>
              <a:t>نکته: </a:t>
            </a:r>
            <a:r>
              <a:rPr lang="fa-IR" dirty="0" smtClean="0">
                <a:cs typeface="B Titr" pitchFamily="2" charset="-78"/>
              </a:rPr>
              <a:t>اگر کودک در نقاشی های متوالی خود، دایماً خورشید را در سمت چپ صفحه بکشد می توان گفت که مادر به منزله منبع اقتدار است.</a:t>
            </a:r>
            <a:endParaRPr lang="en-US" dirty="0" smtClean="0">
              <a:cs typeface="B Titr" pitchFamily="2" charset="-78"/>
            </a:endParaRPr>
          </a:p>
        </p:txBody>
      </p:sp>
      <p:pic>
        <p:nvPicPr>
          <p:cNvPr id="5" name="Picture 5" descr="C:\Users\khalili\Desktop\عکس نقاشی\134501699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1319604" cy="1080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scan\naghashi1000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5658172" cy="501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49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3288</TotalTime>
  <Words>353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Diseño predeterminado</vt:lpstr>
      <vt:lpstr>PowerPoint Presentation</vt:lpstr>
      <vt:lpstr>نقاشی های ده گانه</vt:lpstr>
      <vt:lpstr>آسمان و زمین</vt:lpstr>
      <vt:lpstr>خورشیـد</vt:lpstr>
      <vt:lpstr>شیوه ترسیم خورشید</vt:lpstr>
      <vt:lpstr>غروب خورشید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561</cp:revision>
  <dcterms:created xsi:type="dcterms:W3CDTF">2010-05-23T14:28:12Z</dcterms:created>
  <dcterms:modified xsi:type="dcterms:W3CDTF">2017-06-19T05:14:14Z</dcterms:modified>
</cp:coreProperties>
</file>