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64" r:id="rId3"/>
    <p:sldId id="265" r:id="rId4"/>
    <p:sldId id="403" r:id="rId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94"/>
    <a:srgbClr val="CC0099"/>
    <a:srgbClr val="8BF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7" autoAdjust="0"/>
    <p:restoredTop sz="94849" autoAdjust="0"/>
  </p:normalViewPr>
  <p:slideViewPr>
    <p:cSldViewPr>
      <p:cViewPr>
        <p:scale>
          <a:sx n="77" d="100"/>
          <a:sy n="77" d="100"/>
        </p:scale>
        <p:origin x="-123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1FC4-15AC-4B1A-914E-5E50A0EF58B4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2EB5-AE66-4D5A-AAB1-AD866BAA9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16A6-9FE8-4B7E-9173-33A561ED8E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78F31-2FF2-407D-A193-8CDEF383B8C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10DC-7D63-4A75-A94D-2302E09B60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99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D7EF-4DE0-4D5C-B63F-FBDFF8EC61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3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B26F-BDAF-41DC-AC13-16F3BF0DCF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0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54FB-C648-4BEA-B7FC-5705B5BDDF3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4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57E38-C158-48F3-A7F0-A92E9713CE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29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AC6-D55A-4CBB-8DA2-1F60CCEFD8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6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F084-5F38-452B-B8B1-CCAB905985A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01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419F-9EC4-4DA6-A3BA-2B3E7E381E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6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71C5-BE6A-45B8-BC82-8D9A5FD587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4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28F28F3-53EA-4694-ABE9-AF6DAC4728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3608" y="908720"/>
            <a:ext cx="7467600" cy="4495800"/>
          </a:xfrm>
          <a:extLst/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/>
            </a:r>
            <a:br>
              <a:rPr lang="en-US" sz="80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</a:br>
            <a:r>
              <a:rPr lang="fa-IR" sz="7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بچّه ها در کدام </a:t>
            </a:r>
            <a:r>
              <a:rPr lang="fa-IR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بخش صفحه</a:t>
            </a:r>
            <a:r>
              <a:rPr lang="fa-IR" sz="7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 نقاشی                  می کشند؟</a:t>
            </a:r>
            <a:r>
              <a:rPr lang="fa-IR" sz="80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 </a:t>
            </a:r>
            <a:endParaRPr lang="en-US" sz="8000" b="1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115616" y="764704"/>
            <a:ext cx="7571184" cy="5361459"/>
          </a:xfrm>
        </p:spPr>
        <p:txBody>
          <a:bodyPr>
            <a:normAutofit/>
          </a:bodyPr>
          <a:lstStyle/>
          <a:p>
            <a:pPr marL="274320" indent="-274320" algn="justLow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در کنار کودکانی که از </a:t>
            </a: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همه صفحه </a:t>
            </a:r>
            <a:r>
              <a:rPr lang="fa-IR" dirty="0" smtClean="0">
                <a:cs typeface="B Titr" pitchFamily="2" charset="-78"/>
              </a:rPr>
              <a:t>در نقاشی خود استفاده می کنند کودکانی هستند که نقاشی خود را به </a:t>
            </a: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بخش کوچکی </a:t>
            </a:r>
            <a:r>
              <a:rPr lang="fa-IR" dirty="0" smtClean="0">
                <a:cs typeface="B Titr" pitchFamily="2" charset="-78"/>
              </a:rPr>
              <a:t>از صفحه محدود می کنند</a:t>
            </a:r>
            <a:r>
              <a:rPr lang="fa-IR" dirty="0">
                <a:cs typeface="B Titr" pitchFamily="2" charset="-78"/>
              </a:rPr>
              <a:t>. </a:t>
            </a:r>
            <a:endParaRPr lang="fa-IR" dirty="0" smtClean="0">
              <a:cs typeface="B Titr" pitchFamily="2" charset="-78"/>
            </a:endParaRPr>
          </a:p>
          <a:p>
            <a:pPr marL="274320" indent="-274320" algn="justLow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dirty="0">
              <a:cs typeface="B Titr" pitchFamily="2" charset="-78"/>
            </a:endParaRPr>
          </a:p>
          <a:p>
            <a:pPr marL="274320" indent="-274320" algn="justLow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کودکانی </a:t>
            </a:r>
            <a:r>
              <a:rPr lang="fa-IR" dirty="0">
                <a:cs typeface="B Titr" pitchFamily="2" charset="-78"/>
              </a:rPr>
              <a:t>که از فضای بیشتری از صفحه استفاده </a:t>
            </a:r>
            <a:r>
              <a:rPr lang="fa-IR" dirty="0" smtClean="0">
                <a:cs typeface="B Titr" pitchFamily="2" charset="-78"/>
              </a:rPr>
              <a:t>می کنند </a:t>
            </a:r>
            <a:r>
              <a:rPr lang="fa-IR" dirty="0">
                <a:cs typeface="B Titr" pitchFamily="2" charset="-78"/>
              </a:rPr>
              <a:t>دارای درک بهتری </a:t>
            </a:r>
            <a:r>
              <a:rPr lang="fa-IR" dirty="0" smtClean="0">
                <a:cs typeface="B Titr" pitchFamily="2" charset="-78"/>
              </a:rPr>
              <a:t>هستند</a:t>
            </a:r>
            <a:r>
              <a:rPr lang="fa-IR" dirty="0">
                <a:cs typeface="B Titr" pitchFamily="2" charset="-78"/>
              </a:rPr>
              <a:t>.</a:t>
            </a:r>
            <a:endParaRPr lang="fa-IR" dirty="0" smtClean="0">
              <a:cs typeface="B Titr" pitchFamily="2" charset="-78"/>
            </a:endParaRPr>
          </a:p>
          <a:p>
            <a:pPr marL="0" indent="0" algn="justLow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fa-IR" dirty="0" smtClean="0">
              <a:cs typeface="B Titr" pitchFamily="2" charset="-78"/>
            </a:endParaRPr>
          </a:p>
          <a:p>
            <a:pPr marL="274320" indent="-274320" algn="justLow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dirty="0" smtClean="0">
                <a:cs typeface="B Titr" pitchFamily="2" charset="-78"/>
              </a:rPr>
              <a:t>نسبت به ترسیم بیشتر شکل ها دربخش خاص صفحه معنا و مفهوم خاصی به آن تعلق می گیرد</a:t>
            </a:r>
            <a:r>
              <a:rPr lang="fa-IR" dirty="0" smtClean="0"/>
              <a:t>.</a:t>
            </a:r>
            <a:endParaRPr lang="en-US" dirty="0" smtClean="0"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z="4800" dirty="0" smtClean="0">
                <a:solidFill>
                  <a:srgbClr val="FF0000"/>
                </a:solidFill>
                <a:cs typeface="B Titr" pitchFamily="2" charset="-78"/>
              </a:rPr>
              <a:t>ناحيه چپ</a:t>
            </a:r>
            <a:endParaRPr lang="en-US" sz="4800" dirty="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/>
          <a:lstStyle/>
          <a:p>
            <a:pPr algn="justLow" rtl="1" eaLnBrk="1" hangingPunct="1">
              <a:defRPr/>
            </a:pPr>
            <a:r>
              <a:rPr lang="fa-IR" dirty="0" smtClean="0">
                <a:cs typeface="B Titr" pitchFamily="2" charset="-78"/>
              </a:rPr>
              <a:t>ناحيه واپس روي و ناحيه گذشته است.</a:t>
            </a:r>
            <a:endParaRPr lang="en-US" dirty="0" smtClean="0">
              <a:cs typeface="B Titr" pitchFamily="2" charset="-78"/>
            </a:endParaRPr>
          </a:p>
          <a:p>
            <a:pPr algn="justLow" rtl="1" eaLnBrk="1" hangingPunct="1">
              <a:defRPr/>
            </a:pPr>
            <a:r>
              <a:rPr lang="fa-IR" dirty="0" smtClean="0">
                <a:cs typeface="B Titr" pitchFamily="2" charset="-78"/>
              </a:rPr>
              <a:t>كساني كه در اين ناحيه ترسيم  مي كنند، تمايل به </a:t>
            </a:r>
          </a:p>
          <a:p>
            <a:pPr marL="0" indent="0" algn="justLow" rtl="1" eaLnBrk="1" hangingPunct="1">
              <a:buNone/>
              <a:defRPr/>
            </a:pPr>
            <a:r>
              <a:rPr lang="fa-IR" dirty="0" smtClean="0">
                <a:cs typeface="B Titr" pitchFamily="2" charset="-78"/>
              </a:rPr>
              <a:t>بودن در گذشته را نشان </a:t>
            </a:r>
            <a:r>
              <a:rPr lang="fa-IR" smtClean="0">
                <a:cs typeface="B Titr" pitchFamily="2" charset="-78"/>
              </a:rPr>
              <a:t>مي دهند (به </a:t>
            </a:r>
            <a:r>
              <a:rPr lang="fa-IR" dirty="0" smtClean="0">
                <a:cs typeface="B Titr" pitchFamily="2" charset="-78"/>
              </a:rPr>
              <a:t>دلیل رضايت </a:t>
            </a:r>
          </a:p>
          <a:p>
            <a:pPr marL="0" indent="0" algn="justLow" rtl="1" eaLnBrk="1" hangingPunct="1">
              <a:buNone/>
              <a:defRPr/>
            </a:pPr>
            <a:r>
              <a:rPr lang="fa-IR" dirty="0" smtClean="0">
                <a:cs typeface="B Titr" pitchFamily="2" charset="-78"/>
              </a:rPr>
              <a:t>بيشتر در گذشته). </a:t>
            </a:r>
          </a:p>
          <a:p>
            <a:pPr algn="justLow" rtl="1" eaLnBrk="1" hangingPunct="1">
              <a:defRPr/>
            </a:pPr>
            <a:r>
              <a:rPr lang="fa-IR" dirty="0" smtClean="0">
                <a:cs typeface="B Titr" pitchFamily="2" charset="-78"/>
              </a:rPr>
              <a:t>ناحيه چپ ناحيه دلبستگي به مادر است</a:t>
            </a:r>
            <a:r>
              <a:rPr lang="fa-IR" dirty="0">
                <a:cs typeface="B Titr" pitchFamily="2" charset="-78"/>
              </a:rPr>
              <a:t>. </a:t>
            </a:r>
            <a:endParaRPr lang="en-US" dirty="0" smtClean="0">
              <a:cs typeface="B Titr" pitchFamily="2" charset="-78"/>
            </a:endParaRPr>
          </a:p>
          <a:p>
            <a:pPr algn="justLow" rtl="1" eaLnBrk="1" hangingPunct="1">
              <a:defRPr/>
            </a:pPr>
            <a:r>
              <a:rPr lang="fa-IR" dirty="0" smtClean="0">
                <a:cs typeface="B Titr" pitchFamily="2" charset="-78"/>
              </a:rPr>
              <a:t>این </a:t>
            </a:r>
            <a:r>
              <a:rPr lang="fa-IR" dirty="0">
                <a:cs typeface="B Titr" pitchFamily="2" charset="-78"/>
              </a:rPr>
              <a:t>افراد با انگیزه های آنی عمل میکنند، احساساتی هستند و خود محورند.</a:t>
            </a:r>
            <a:endParaRPr lang="en-US" dirty="0" smtClean="0">
              <a:cs typeface="B Titr" pitchFamily="2" charset="-78"/>
            </a:endParaRPr>
          </a:p>
          <a:p>
            <a:pPr algn="justLow" rtl="1" eaLnBrk="1" hangingPunct="1">
              <a:defRPr/>
            </a:pPr>
            <a:endParaRPr lang="fa-IR" dirty="0" smtClean="0">
              <a:cs typeface="B Titr" pitchFamily="2" charset="-78"/>
            </a:endParaRPr>
          </a:p>
          <a:p>
            <a:pPr algn="justLow" rtl="1" eaLnBrk="1" hangingPunct="1">
              <a:defRPr/>
            </a:pPr>
            <a:endParaRPr lang="en-US" sz="4000" dirty="0" smtClean="0">
              <a:solidFill>
                <a:srgbClr val="002060"/>
              </a:solidFill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E:\scan\naghashi10032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0"/>
            <a:ext cx="85150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26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3287</TotalTime>
  <Words>121</Words>
  <Application>Microsoft Office PowerPoint</Application>
  <PresentationFormat>On-screen Show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Diseño predeterminado</vt:lpstr>
      <vt:lpstr> بچّه ها در کدام بخش صفحه نقاشی                  می کشند؟ </vt:lpstr>
      <vt:lpstr>PowerPoint Presentation</vt:lpstr>
      <vt:lpstr>ناحيه چپ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nasir5</cp:lastModifiedBy>
  <cp:revision>556</cp:revision>
  <dcterms:created xsi:type="dcterms:W3CDTF">2010-05-23T14:28:12Z</dcterms:created>
  <dcterms:modified xsi:type="dcterms:W3CDTF">2017-06-18T07:41:34Z</dcterms:modified>
</cp:coreProperties>
</file>