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94"/>
    <a:srgbClr val="CC0099"/>
    <a:srgbClr val="8BF2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17" autoAdjust="0"/>
    <p:restoredTop sz="94849" autoAdjust="0"/>
  </p:normalViewPr>
  <p:slideViewPr>
    <p:cSldViewPr>
      <p:cViewPr>
        <p:scale>
          <a:sx n="77" d="100"/>
          <a:sy n="77" d="100"/>
        </p:scale>
        <p:origin x="-123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F1FC4-15AC-4B1A-914E-5E50A0EF58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72EB5-AE66-4D5A-AAB1-AD866BAA9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538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A16A6-9FE8-4B7E-9173-33A561ED8E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73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8F31-2FF2-407D-A193-8CDEF383B8C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422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F10DC-7D63-4A75-A94D-2302E09B605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95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D7EF-4DE0-4D5C-B63F-FBDFF8EC61C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439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B26F-BDAF-41DC-AC13-16F3BF0DCF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204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354FB-C648-4BEA-B7FC-5705B5BDDF3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46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57E38-C158-48F3-A7F0-A92E9713CE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429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FAC6-D55A-4CBB-8DA2-1F60CCEFD8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967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7F084-5F38-452B-B8B1-CCAB905985A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017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D419F-9EC4-4DA6-A3BA-2B3E7E381E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569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E71C5-BE6A-45B8-BC82-8D9A5FD587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748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28F28F3-53EA-4694-ABE9-AF6DAC4728F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683568" y="1700808"/>
            <a:ext cx="7772400" cy="136815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fa-IR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rPr>
              <a:t>راز و رمز نقاشی کودکان</a:t>
            </a:r>
            <a:endParaRPr lang="es-ES" b="1" spc="50" dirty="0" smtClean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7B9899"/>
              </a:solidFill>
              <a:cs typeface="B Titr" pitchFamily="2" charset="-78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Tx/>
              <a:buNone/>
            </a:pPr>
            <a:endParaRPr lang="en-US" sz="8800" smtClean="0">
              <a:cs typeface="B Titr" pitchFamily="2" charset="-78"/>
            </a:endParaRPr>
          </a:p>
        </p:txBody>
      </p:sp>
      <p:pic>
        <p:nvPicPr>
          <p:cNvPr id="4100" name="Picture 4" descr="C:\Users\khalili\Desktop\ham\00118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 rot="10800000" flipV="1">
            <a:off x="457200" y="476672"/>
            <a:ext cx="8229600" cy="720078"/>
          </a:xfrm>
        </p:spPr>
        <p:txBody>
          <a:bodyPr/>
          <a:lstStyle/>
          <a:p>
            <a:pPr eaLnBrk="1" hangingPunct="1"/>
            <a:r>
              <a:rPr lang="fa-IR" sz="5400" dirty="0" smtClean="0">
                <a:solidFill>
                  <a:srgbClr val="FF0000"/>
                </a:solidFill>
                <a:cs typeface="B Titr" pitchFamily="2" charset="-78"/>
              </a:rPr>
              <a:t>نقاشی؟؟؟؟؟</a:t>
            </a:r>
            <a:endParaRPr lang="en-US" sz="54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fa-IR" sz="2800" b="1" dirty="0" smtClean="0">
                <a:cs typeface="B Titr" pitchFamily="2" charset="-78"/>
              </a:rPr>
              <a:t>نقاشی زبان کودکان است.</a:t>
            </a:r>
          </a:p>
          <a:p>
            <a:pPr marL="0" indent="0" algn="r" rtl="1" eaLnBrk="1" hangingPunct="1">
              <a:buFont typeface="Wingdings 2" pitchFamily="18" charset="2"/>
              <a:buNone/>
              <a:defRPr/>
            </a:pPr>
            <a:endParaRPr lang="fa-IR" sz="2800" b="1" dirty="0" smtClean="0">
              <a:cs typeface="B Titr" pitchFamily="2" charset="-78"/>
            </a:endParaRPr>
          </a:p>
          <a:p>
            <a:pPr algn="r" rtl="1" eaLnBrk="1" hangingPunct="1">
              <a:defRPr/>
            </a:pPr>
            <a:r>
              <a:rPr lang="fa-IR" sz="2800" b="1" dirty="0" smtClean="0">
                <a:cs typeface="B Titr" pitchFamily="2" charset="-78"/>
              </a:rPr>
              <a:t>نقاشی یکی از راه های شناخت فرزندانمان است.</a:t>
            </a:r>
          </a:p>
          <a:p>
            <a:pPr marL="0" indent="0" algn="r" rtl="1" eaLnBrk="1" hangingPunct="1">
              <a:buFont typeface="Wingdings 2" pitchFamily="18" charset="2"/>
              <a:buNone/>
              <a:defRPr/>
            </a:pPr>
            <a:endParaRPr lang="fa-IR" sz="2800" b="1" dirty="0" smtClean="0">
              <a:cs typeface="B Titr" pitchFamily="2" charset="-78"/>
            </a:endParaRPr>
          </a:p>
          <a:p>
            <a:pPr algn="r" rtl="1" eaLnBrk="1" hangingPunct="1">
              <a:defRPr/>
            </a:pPr>
            <a:r>
              <a:rPr lang="fa-IR" sz="2800" b="1" dirty="0" smtClean="0">
                <a:cs typeface="B Titr" pitchFamily="2" charset="-78"/>
              </a:rPr>
              <a:t>هر تصویر در نقاشی کودک، بازتابی از افکار و احساسات او محسوب می شود.</a:t>
            </a:r>
            <a:endParaRPr lang="en-US" sz="2800" b="1" dirty="0">
              <a:cs typeface="B Titr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-27384"/>
            <a:ext cx="2051719" cy="15387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سیر نقاشی کودکان</a:t>
            </a:r>
            <a:endParaRPr lang="en-US" sz="40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55576" y="1371600"/>
            <a:ext cx="7931224" cy="4953000"/>
          </a:xfrm>
        </p:spPr>
        <p:txBody>
          <a:bodyPr/>
          <a:lstStyle/>
          <a:p>
            <a:pPr algn="r" rtl="1" eaLnBrk="1" hangingPunct="1">
              <a:buFont typeface="Arial" pitchFamily="34" charset="0"/>
              <a:buChar char="•"/>
            </a:pPr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12 </a:t>
            </a:r>
            <a:r>
              <a:rPr lang="fa-IR" sz="2800" b="1" dirty="0" smtClean="0">
                <a:cs typeface="B Titr" pitchFamily="2" charset="-78"/>
              </a:rPr>
              <a:t>ماهگی: از روی تقلید، خطوطی به جلو و عقب می کشد.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15</a:t>
            </a:r>
            <a:r>
              <a:rPr lang="fa-IR" sz="2800" b="1" dirty="0" smtClean="0">
                <a:cs typeface="B Titr" pitchFamily="2" charset="-78"/>
              </a:rPr>
              <a:t> ماهگی: نقطه نقطه می کند.</a:t>
            </a:r>
          </a:p>
          <a:p>
            <a:pPr algn="r" rtl="1" eaLnBrk="1" hangingPunct="1"/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18</a:t>
            </a:r>
            <a:r>
              <a:rPr lang="fa-IR" sz="2800" b="1" dirty="0" smtClean="0">
                <a:cs typeface="B Titr" pitchFamily="2" charset="-78"/>
              </a:rPr>
              <a:t> ماهگی: به خودی خود خط خطی می کند.</a:t>
            </a:r>
          </a:p>
          <a:p>
            <a:pPr algn="r" rtl="1" eaLnBrk="1" hangingPunct="1"/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2</a:t>
            </a:r>
            <a:r>
              <a:rPr lang="fa-IR" sz="2800" b="1" dirty="0" smtClean="0">
                <a:cs typeface="B Titr" pitchFamily="2" charset="-78"/>
              </a:rPr>
              <a:t> سالگی: خطوط عمودی را تقلید می کند.</a:t>
            </a:r>
          </a:p>
          <a:p>
            <a:pPr algn="r" rtl="1" eaLnBrk="1" hangingPunct="1"/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2/5</a:t>
            </a:r>
            <a:r>
              <a:rPr lang="fa-IR" sz="2800" b="1" dirty="0" smtClean="0">
                <a:cs typeface="B Titr" pitchFamily="2" charset="-78"/>
              </a:rPr>
              <a:t> سالگی: خطوط حلقوی، افقی، عمودی و دو خط به عنوان قرینه می کشد.</a:t>
            </a:r>
          </a:p>
          <a:p>
            <a:pPr algn="r" rtl="1" eaLnBrk="1" hangingPunct="1"/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3</a:t>
            </a:r>
            <a:r>
              <a:rPr lang="fa-IR" sz="2800" b="1" dirty="0" smtClean="0">
                <a:cs typeface="B Titr" pitchFamily="2" charset="-78"/>
              </a:rPr>
              <a:t> سالگی: مداد را مثل بزرگ ها می گیرد. بنا به تقاضای دیگران روی نقاشی هایش اسم می گذارد.</a:t>
            </a:r>
          </a:p>
          <a:p>
            <a:pPr algn="r" rtl="1" eaLnBrk="1" hangingPunct="1"/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4</a:t>
            </a:r>
            <a:r>
              <a:rPr lang="fa-IR" sz="2800" b="1" dirty="0" smtClean="0">
                <a:cs typeface="B Titr" pitchFamily="2" charset="-78"/>
              </a:rPr>
              <a:t> سالگی: انسان را با دو عضو می کشد. قرینه را تقلید می کند و عضوی را به شکل ناقص انسان اضافه می کند.</a:t>
            </a:r>
            <a:endParaRPr lang="en-US" sz="2800" b="1" dirty="0" smtClean="0">
              <a:cs typeface="B Titr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052" y="0"/>
            <a:ext cx="2657475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سیر نقاشی کودکان</a:t>
            </a:r>
            <a:endParaRPr lang="en-US" sz="4000" dirty="0" smtClean="0">
              <a:solidFill>
                <a:srgbClr val="FF0000"/>
              </a:solidFill>
              <a:cs typeface="Traditional Arabic" pitchFamily="18" charset="-78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724400"/>
          </a:xfrm>
        </p:spPr>
        <p:txBody>
          <a:bodyPr/>
          <a:lstStyle/>
          <a:p>
            <a:pPr algn="just" rtl="1" eaLnBrk="1" hangingPunct="1"/>
            <a:r>
              <a:rPr lang="fa-IR" b="1" dirty="0" smtClean="0">
                <a:solidFill>
                  <a:srgbClr val="FF0000"/>
                </a:solidFill>
                <a:cs typeface="B Titr" pitchFamily="2" charset="-78"/>
              </a:rPr>
              <a:t>4/5</a:t>
            </a:r>
            <a:r>
              <a:rPr lang="fa-IR" b="1" dirty="0" smtClean="0">
                <a:cs typeface="B Titr" pitchFamily="2" charset="-78"/>
              </a:rPr>
              <a:t> سالگی: مربع می کشد.</a:t>
            </a:r>
          </a:p>
          <a:p>
            <a:pPr algn="just" rtl="1" eaLnBrk="1" hangingPunct="1"/>
            <a:r>
              <a:rPr lang="fa-IR" b="1" dirty="0" smtClean="0">
                <a:solidFill>
                  <a:srgbClr val="FF0000"/>
                </a:solidFill>
                <a:cs typeface="B Titr" pitchFamily="2" charset="-78"/>
              </a:rPr>
              <a:t>5</a:t>
            </a:r>
            <a:r>
              <a:rPr lang="fa-IR" b="1" dirty="0" smtClean="0">
                <a:cs typeface="B Titr" pitchFamily="2" charset="-78"/>
              </a:rPr>
              <a:t> سالگی: مثلث می کشد، آدم را با بدن و گردن می کشد.</a:t>
            </a:r>
          </a:p>
          <a:p>
            <a:pPr algn="just" rtl="1" eaLnBrk="1" hangingPunct="1"/>
            <a:r>
              <a:rPr lang="fa-IR" b="1" dirty="0" smtClean="0">
                <a:solidFill>
                  <a:srgbClr val="FF0000"/>
                </a:solidFill>
                <a:cs typeface="B Titr" pitchFamily="2" charset="-78"/>
              </a:rPr>
              <a:t>6</a:t>
            </a:r>
            <a:r>
              <a:rPr lang="fa-IR" b="1" dirty="0" smtClean="0">
                <a:cs typeface="B Titr" pitchFamily="2" charset="-78"/>
              </a:rPr>
              <a:t> سالگی: شکل آدم را به صورت دو بعدی می کشد.</a:t>
            </a:r>
          </a:p>
          <a:p>
            <a:pPr algn="just" rtl="1" eaLnBrk="1" hangingPunct="1"/>
            <a:r>
              <a:rPr lang="fa-IR" b="1" dirty="0" smtClean="0">
                <a:solidFill>
                  <a:srgbClr val="FF0000"/>
                </a:solidFill>
                <a:cs typeface="B Titr" pitchFamily="2" charset="-78"/>
              </a:rPr>
              <a:t>9-8</a:t>
            </a:r>
            <a:r>
              <a:rPr lang="fa-IR" b="1" dirty="0" smtClean="0">
                <a:cs typeface="B Titr" pitchFamily="2" charset="-78"/>
              </a:rPr>
              <a:t> سالگی: اعضای داخلی بدن را ترسیم می کند.</a:t>
            </a:r>
          </a:p>
          <a:p>
            <a:pPr algn="just" rtl="1" eaLnBrk="1" hangingPunct="1"/>
            <a:r>
              <a:rPr lang="fa-IR" b="1" dirty="0" smtClean="0">
                <a:solidFill>
                  <a:srgbClr val="FF0000"/>
                </a:solidFill>
                <a:cs typeface="B Titr" pitchFamily="2" charset="-78"/>
              </a:rPr>
              <a:t>از 12 سالگی به بعد</a:t>
            </a:r>
            <a:r>
              <a:rPr lang="fa-IR" b="1" dirty="0" smtClean="0">
                <a:cs typeface="B Titr" pitchFamily="2" charset="-78"/>
              </a:rPr>
              <a:t>: ماشین را می کشد و کم کم آن را کامل تر می کند. پرنده، خانه، ماشین لباسشویی، هواپیما را رسم می کند و از آن سخن می گوید.</a:t>
            </a:r>
            <a:endParaRPr lang="en-US" b="1" dirty="0" smtClean="0">
              <a:cs typeface="B Titr" pitchFamily="2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-27384"/>
            <a:ext cx="26574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3288</TotalTime>
  <Words>240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Diseño predeterminado</vt:lpstr>
      <vt:lpstr>راز و رمز نقاشی کودکان</vt:lpstr>
      <vt:lpstr>PowerPoint Presentation</vt:lpstr>
      <vt:lpstr>نقاشی؟؟؟؟؟</vt:lpstr>
      <vt:lpstr>سیر نقاشی کودکان</vt:lpstr>
      <vt:lpstr>سیر نقاشی کودکان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nasir5</cp:lastModifiedBy>
  <cp:revision>557</cp:revision>
  <dcterms:created xsi:type="dcterms:W3CDTF">2010-05-23T14:28:12Z</dcterms:created>
  <dcterms:modified xsi:type="dcterms:W3CDTF">2017-06-18T07:10:19Z</dcterms:modified>
</cp:coreProperties>
</file>